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1"/>
  </p:sldMasterIdLst>
  <p:notesMasterIdLst>
    <p:notesMasterId r:id="rId4"/>
  </p:notesMasterIdLst>
  <p:sldIdLst>
    <p:sldId id="267" r:id="rId2"/>
    <p:sldId id="266" r:id="rId3"/>
  </p:sldIdLst>
  <p:sldSz cx="7775575" cy="109077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5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B0B"/>
    <a:srgbClr val="F07010"/>
    <a:srgbClr val="9E0A69"/>
    <a:srgbClr val="F44AB7"/>
    <a:srgbClr val="7F070A"/>
    <a:srgbClr val="CE0C89"/>
    <a:srgbClr val="0F0365"/>
    <a:srgbClr val="B60A0E"/>
    <a:srgbClr val="F31D22"/>
    <a:srgbClr val="2E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06799F8-075E-4A3A-A7F6-7FBC6576F1A4}" styleName="テーマ スタイル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696" autoAdjust="0"/>
  </p:normalViewPr>
  <p:slideViewPr>
    <p:cSldViewPr snapToGrid="0">
      <p:cViewPr varScale="1">
        <p:scale>
          <a:sx n="50" d="100"/>
          <a:sy n="50" d="100"/>
        </p:scale>
        <p:origin x="1980" y="52"/>
      </p:cViewPr>
      <p:guideLst>
        <p:guide orient="horz" pos="3435"/>
        <p:guide pos="2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55" tIns="45727" rIns="91455" bIns="4572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8056"/>
          </a:xfrm>
          <a:prstGeom prst="rect">
            <a:avLst/>
          </a:prstGeom>
        </p:spPr>
        <p:txBody>
          <a:bodyPr vert="horz" lIns="91455" tIns="45727" rIns="91455" bIns="45727" rtlCol="0"/>
          <a:lstStyle>
            <a:lvl1pPr algn="r">
              <a:defRPr sz="1200"/>
            </a:lvl1pPr>
          </a:lstStyle>
          <a:p>
            <a:fld id="{70F99883-74AE-4A2C-81B7-5B86A08198C0}" type="datetimeFigureOut">
              <a:rPr kumimoji="1" lang="ja-JP" altLang="en-US" smtClean="0"/>
              <a:pPr/>
              <a:t>2021/9/24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1241425"/>
            <a:ext cx="23876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5" tIns="45727" rIns="91455" bIns="4572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9" y="4777197"/>
            <a:ext cx="5438140" cy="3908614"/>
          </a:xfrm>
          <a:prstGeom prst="rect">
            <a:avLst/>
          </a:prstGeom>
        </p:spPr>
        <p:txBody>
          <a:bodyPr vert="horz" lIns="91455" tIns="45727" rIns="91455" bIns="4572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59" cy="498055"/>
          </a:xfrm>
          <a:prstGeom prst="rect">
            <a:avLst/>
          </a:prstGeom>
        </p:spPr>
        <p:txBody>
          <a:bodyPr vert="horz" lIns="91455" tIns="45727" rIns="91455" bIns="4572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</p:spPr>
        <p:txBody>
          <a:bodyPr vert="horz" lIns="91455" tIns="45727" rIns="91455" bIns="45727" rtlCol="0" anchor="b"/>
          <a:lstStyle>
            <a:lvl1pPr algn="r">
              <a:defRPr sz="1200"/>
            </a:lvl1pPr>
          </a:lstStyle>
          <a:p>
            <a:fld id="{ACD93CC5-A9B8-46A1-B8C3-70AA73E05DA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5049"/>
            <a:ext cx="7775575" cy="8276732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787" y="2304881"/>
            <a:ext cx="6400001" cy="4725484"/>
          </a:xfrm>
        </p:spPr>
        <p:txBody>
          <a:bodyPr/>
          <a:lstStyle>
            <a:lvl1pPr>
              <a:defRPr sz="459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7787" y="8399237"/>
            <a:ext cx="6400001" cy="69183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88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7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6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3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0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3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13" y="7635399"/>
            <a:ext cx="6400000" cy="901402"/>
          </a:xfrm>
        </p:spPr>
        <p:txBody>
          <a:bodyPr anchor="b">
            <a:normAutofit/>
          </a:bodyPr>
          <a:lstStyle>
            <a:lvl1pPr algn="l">
              <a:defRPr sz="2041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7775575" cy="7635399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360"/>
            </a:lvl1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413" y="8536801"/>
            <a:ext cx="6400000" cy="785254"/>
          </a:xfrm>
        </p:spPr>
        <p:txBody>
          <a:bodyPr>
            <a:normAutofit/>
          </a:bodyPr>
          <a:lstStyle>
            <a:lvl1pPr marL="0" indent="0">
              <a:buNone/>
              <a:defRPr sz="1020"/>
            </a:lvl1pPr>
            <a:lvl2pPr marL="388757" indent="0">
              <a:buNone/>
              <a:defRPr sz="1020"/>
            </a:lvl2pPr>
            <a:lvl3pPr marL="777514" indent="0">
              <a:buNone/>
              <a:defRPr sz="850"/>
            </a:lvl3pPr>
            <a:lvl4pPr marL="1166271" indent="0">
              <a:buNone/>
              <a:defRPr sz="765"/>
            </a:lvl4pPr>
            <a:lvl5pPr marL="1555029" indent="0">
              <a:buNone/>
              <a:defRPr sz="765"/>
            </a:lvl5pPr>
            <a:lvl6pPr marL="1943786" indent="0">
              <a:buNone/>
              <a:defRPr sz="765"/>
            </a:lvl6pPr>
            <a:lvl7pPr marL="2332543" indent="0">
              <a:buNone/>
              <a:defRPr sz="765"/>
            </a:lvl7pPr>
            <a:lvl8pPr marL="2721300" indent="0">
              <a:buNone/>
              <a:defRPr sz="765"/>
            </a:lvl8pPr>
            <a:lvl9pPr marL="3110057" indent="0">
              <a:buNone/>
              <a:defRPr sz="76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4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12510" y="2128863"/>
            <a:ext cx="4038564" cy="515195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363" y="2378646"/>
            <a:ext cx="3758858" cy="4208348"/>
          </a:xfrm>
        </p:spPr>
        <p:txBody>
          <a:bodyPr anchor="b"/>
          <a:lstStyle>
            <a:lvl1pPr algn="l">
              <a:defRPr sz="3571" b="1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3769" y="7476511"/>
            <a:ext cx="3757452" cy="1134416"/>
          </a:xfrm>
        </p:spPr>
        <p:txBody>
          <a:bodyPr anchor="t">
            <a:noAutofit/>
          </a:bodyPr>
          <a:lstStyle>
            <a:lvl1pPr marL="0" indent="0" algn="l">
              <a:buNone/>
              <a:defRPr sz="1531">
                <a:solidFill>
                  <a:schemeClr val="tx1"/>
                </a:solidFill>
              </a:defRPr>
            </a:lvl1pPr>
            <a:lvl2pPr marL="388757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590926" y="2128863"/>
            <a:ext cx="2808115" cy="64820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63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727611" y="3636835"/>
            <a:ext cx="3121910" cy="398259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865497" y="3874412"/>
            <a:ext cx="2794999" cy="3193407"/>
          </a:xfrm>
        </p:spPr>
        <p:txBody>
          <a:bodyPr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925585" y="3635904"/>
            <a:ext cx="3122380" cy="3658630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5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7775575" cy="347683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3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4891400" y="709509"/>
            <a:ext cx="2884175" cy="8612548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4450707" y="0"/>
            <a:ext cx="3324868" cy="933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19138" y="932311"/>
            <a:ext cx="1447121" cy="81669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412" y="709509"/>
            <a:ext cx="4206987" cy="8612548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68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83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7775575" cy="347683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79" y="3534568"/>
            <a:ext cx="6398015" cy="57839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2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7775575" cy="8276732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13" y="4694223"/>
            <a:ext cx="6400000" cy="2336140"/>
          </a:xfrm>
        </p:spPr>
        <p:txBody>
          <a:bodyPr anchor="b"/>
          <a:lstStyle>
            <a:lvl1pPr algn="r">
              <a:defRPr sz="4081" b="1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413" y="8399799"/>
            <a:ext cx="6400000" cy="690209"/>
          </a:xfrm>
        </p:spPr>
        <p:txBody>
          <a:bodyPr anchor="t">
            <a:noAutofit/>
          </a:bodyPr>
          <a:lstStyle>
            <a:lvl1pPr marL="0" indent="0" algn="r">
              <a:buNone/>
              <a:defRPr sz="1531">
                <a:solidFill>
                  <a:schemeClr val="tx1"/>
                </a:solidFill>
              </a:defRPr>
            </a:lvl1pPr>
            <a:lvl2pPr marL="388757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9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7775575" cy="347683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778" y="3534569"/>
            <a:ext cx="3121389" cy="578748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5407" y="3534569"/>
            <a:ext cx="3121387" cy="578748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38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7775575" cy="347683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78" y="3459159"/>
            <a:ext cx="3121389" cy="916550"/>
          </a:xfrm>
        </p:spPr>
        <p:txBody>
          <a:bodyPr anchor="b">
            <a:noAutofit/>
          </a:bodyPr>
          <a:lstStyle>
            <a:lvl1pPr marL="0" indent="0" algn="ctr">
              <a:buNone/>
              <a:defRPr sz="1701" b="0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778" y="4375710"/>
            <a:ext cx="3135563" cy="4946346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65407" y="3459159"/>
            <a:ext cx="3121387" cy="916550"/>
          </a:xfrm>
        </p:spPr>
        <p:txBody>
          <a:bodyPr anchor="b">
            <a:noAutofit/>
          </a:bodyPr>
          <a:lstStyle>
            <a:lvl1pPr marL="0" indent="0" algn="ctr">
              <a:buNone/>
              <a:defRPr sz="1701" b="0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65407" y="4375710"/>
            <a:ext cx="3121387" cy="4946346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1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7775575" cy="347683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6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684413" y="709505"/>
            <a:ext cx="2262476" cy="288621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13" y="709507"/>
            <a:ext cx="2262476" cy="2574074"/>
          </a:xfrm>
        </p:spPr>
        <p:txBody>
          <a:bodyPr anchor="b"/>
          <a:lstStyle>
            <a:lvl1pPr algn="l">
              <a:defRPr sz="1701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730" y="709506"/>
            <a:ext cx="3987682" cy="8612549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413" y="3595724"/>
            <a:ext cx="2262476" cy="5726328"/>
          </a:xfrm>
        </p:spPr>
        <p:txBody>
          <a:bodyPr/>
          <a:lstStyle>
            <a:lvl1pPr marL="0" indent="0">
              <a:buNone/>
              <a:defRPr sz="1190"/>
            </a:lvl1pPr>
            <a:lvl2pPr marL="388757" indent="0">
              <a:buNone/>
              <a:defRPr sz="1020"/>
            </a:lvl2pPr>
            <a:lvl3pPr marL="777514" indent="0">
              <a:buNone/>
              <a:defRPr sz="850"/>
            </a:lvl3pPr>
            <a:lvl4pPr marL="1166271" indent="0">
              <a:buNone/>
              <a:defRPr sz="765"/>
            </a:lvl4pPr>
            <a:lvl5pPr marL="1555029" indent="0">
              <a:buNone/>
              <a:defRPr sz="765"/>
            </a:lvl5pPr>
            <a:lvl6pPr marL="1943786" indent="0">
              <a:buNone/>
              <a:defRPr sz="765"/>
            </a:lvl6pPr>
            <a:lvl7pPr marL="2332543" indent="0">
              <a:buNone/>
              <a:defRPr sz="765"/>
            </a:lvl7pPr>
            <a:lvl8pPr marL="2721300" indent="0">
              <a:buNone/>
              <a:defRPr sz="765"/>
            </a:lvl8pPr>
            <a:lvl9pPr marL="3110057" indent="0">
              <a:buNone/>
              <a:defRPr sz="76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8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778" y="1157130"/>
            <a:ext cx="2977532" cy="2572113"/>
          </a:xfrm>
        </p:spPr>
        <p:txBody>
          <a:bodyPr anchor="b">
            <a:normAutofit/>
          </a:bodyPr>
          <a:lstStyle>
            <a:lvl1pPr algn="l">
              <a:defRPr sz="2041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3889138" y="0"/>
            <a:ext cx="3886437" cy="10907713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190"/>
            </a:lvl1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778" y="3729243"/>
            <a:ext cx="2977532" cy="5592811"/>
          </a:xfrm>
        </p:spPr>
        <p:txBody>
          <a:bodyPr anchor="t">
            <a:normAutofit/>
          </a:bodyPr>
          <a:lstStyle>
            <a:lvl1pPr marL="0" indent="0">
              <a:buNone/>
              <a:defRPr sz="1020"/>
            </a:lvl1pPr>
            <a:lvl2pPr marL="388757" indent="0">
              <a:buNone/>
              <a:defRPr sz="1020"/>
            </a:lvl2pPr>
            <a:lvl3pPr marL="777514" indent="0">
              <a:buNone/>
              <a:defRPr sz="850"/>
            </a:lvl3pPr>
            <a:lvl4pPr marL="1166271" indent="0">
              <a:buNone/>
              <a:defRPr sz="765"/>
            </a:lvl4pPr>
            <a:lvl5pPr marL="1555029" indent="0">
              <a:buNone/>
              <a:defRPr sz="765"/>
            </a:lvl5pPr>
            <a:lvl6pPr marL="1943786" indent="0">
              <a:buNone/>
              <a:defRPr sz="765"/>
            </a:lvl6pPr>
            <a:lvl7pPr marL="2332543" indent="0">
              <a:buNone/>
              <a:defRPr sz="765"/>
            </a:lvl7pPr>
            <a:lvl8pPr marL="2721300" indent="0">
              <a:buNone/>
              <a:defRPr sz="765"/>
            </a:lvl8pPr>
            <a:lvl9pPr marL="3110057" indent="0">
              <a:buNone/>
              <a:defRPr sz="76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78216" y="9608842"/>
            <a:ext cx="623015" cy="580735"/>
          </a:xfrm>
        </p:spPr>
        <p:txBody>
          <a:bodyPr/>
          <a:lstStyle/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6531" y="9608842"/>
            <a:ext cx="2101684" cy="580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01231" y="9409274"/>
            <a:ext cx="677400" cy="78030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9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779" y="711257"/>
            <a:ext cx="6398015" cy="154351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79" y="3474309"/>
            <a:ext cx="6398015" cy="58441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6531" y="9608842"/>
            <a:ext cx="5348286" cy="5807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6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77109" y="9608842"/>
            <a:ext cx="844532" cy="5807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65">
                <a:solidFill>
                  <a:schemeClr val="tx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1641" y="9409274"/>
            <a:ext cx="677400" cy="780302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701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BE2AE8-8512-4F25-A5DC-3185B9D793E3}"/>
              </a:ext>
            </a:extLst>
          </p:cNvPr>
          <p:cNvSpPr/>
          <p:nvPr userDrawn="1"/>
        </p:nvSpPr>
        <p:spPr>
          <a:xfrm>
            <a:off x="0" y="0"/>
            <a:ext cx="7775575" cy="10907713"/>
          </a:xfrm>
          <a:prstGeom prst="rect">
            <a:avLst/>
          </a:prstGeom>
          <a:pattFill prst="narVert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743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l" defTabSz="388757" rtl="0" eaLnBrk="1" latinLnBrk="0" hangingPunct="1">
        <a:spcBef>
          <a:spcPct val="0"/>
        </a:spcBef>
        <a:buNone/>
        <a:defRPr kumimoji="1" sz="3401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91568" indent="-291568" algn="l" defTabSz="388757" rtl="0" eaLnBrk="1" latinLnBrk="0" hangingPunct="1">
        <a:spcBef>
          <a:spcPct val="20000"/>
        </a:spcBef>
        <a:spcAft>
          <a:spcPts val="510"/>
        </a:spcAft>
        <a:buClr>
          <a:schemeClr val="accent1"/>
        </a:buClr>
        <a:buFont typeface="Wingdings 2" charset="2"/>
        <a:buChar char="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631730" indent="-242973" algn="l" defTabSz="388757" rtl="0" eaLnBrk="1" latinLnBrk="0" hangingPunct="1">
        <a:spcBef>
          <a:spcPct val="20000"/>
        </a:spcBef>
        <a:spcAft>
          <a:spcPts val="510"/>
        </a:spcAft>
        <a:buClr>
          <a:schemeClr val="accent1"/>
        </a:buClr>
        <a:buFont typeface="Wingdings 2" charset="2"/>
        <a:buChar char=""/>
        <a:defRPr kumimoji="1" sz="1360" kern="1200">
          <a:solidFill>
            <a:schemeClr val="tx1"/>
          </a:solidFill>
          <a:latin typeface="+mn-lt"/>
          <a:ea typeface="+mn-ea"/>
          <a:cs typeface="+mn-cs"/>
        </a:defRPr>
      </a:lvl2pPr>
      <a:lvl3pPr marL="971893" indent="-194379" algn="l" defTabSz="388757" rtl="0" eaLnBrk="1" latinLnBrk="0" hangingPunct="1">
        <a:spcBef>
          <a:spcPct val="20000"/>
        </a:spcBef>
        <a:spcAft>
          <a:spcPts val="510"/>
        </a:spcAft>
        <a:buClr>
          <a:schemeClr val="accent1"/>
        </a:buClr>
        <a:buFont typeface="Wingdings 2" charset="2"/>
        <a:buChar char=""/>
        <a:defRPr kumimoji="1" sz="1190" kern="1200">
          <a:solidFill>
            <a:schemeClr val="tx1"/>
          </a:solidFill>
          <a:latin typeface="+mn-lt"/>
          <a:ea typeface="+mn-ea"/>
          <a:cs typeface="+mn-cs"/>
        </a:defRPr>
      </a:lvl3pPr>
      <a:lvl4pPr marL="1360650" indent="-194379" algn="l" defTabSz="388757" rtl="0" eaLnBrk="1" latinLnBrk="0" hangingPunct="1">
        <a:spcBef>
          <a:spcPct val="20000"/>
        </a:spcBef>
        <a:spcAft>
          <a:spcPts val="510"/>
        </a:spcAft>
        <a:buClr>
          <a:schemeClr val="accent1"/>
        </a:buClr>
        <a:buFont typeface="Wingdings 2" charset="2"/>
        <a:buChar char="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4pPr>
      <a:lvl5pPr marL="1749407" indent="-194379" algn="l" defTabSz="388757" rtl="0" eaLnBrk="1" latinLnBrk="0" hangingPunct="1">
        <a:spcBef>
          <a:spcPct val="20000"/>
        </a:spcBef>
        <a:spcAft>
          <a:spcPts val="510"/>
        </a:spcAft>
        <a:buClr>
          <a:schemeClr val="accent1"/>
        </a:buClr>
        <a:buFont typeface="Wingdings 2" charset="2"/>
        <a:buChar char="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20" indent="-194379" algn="l" defTabSz="388757" rtl="0" eaLnBrk="1" latinLnBrk="0" hangingPunct="1">
        <a:spcBef>
          <a:spcPct val="20000"/>
        </a:spcBef>
        <a:spcAft>
          <a:spcPts val="510"/>
        </a:spcAft>
        <a:buClr>
          <a:schemeClr val="accent1"/>
        </a:buClr>
        <a:buFont typeface="Wingdings 2" charset="2"/>
        <a:buChar char="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40" indent="-194379" algn="l" defTabSz="388757" rtl="0" eaLnBrk="1" latinLnBrk="0" hangingPunct="1">
        <a:spcBef>
          <a:spcPct val="20000"/>
        </a:spcBef>
        <a:spcAft>
          <a:spcPts val="510"/>
        </a:spcAft>
        <a:buClr>
          <a:schemeClr val="accent1"/>
        </a:buClr>
        <a:buFont typeface="Wingdings 2" charset="2"/>
        <a:buChar char="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7pPr>
      <a:lvl8pPr marL="2720960" indent="-194379" algn="l" defTabSz="388757" rtl="0" eaLnBrk="1" latinLnBrk="0" hangingPunct="1">
        <a:spcBef>
          <a:spcPct val="20000"/>
        </a:spcBef>
        <a:spcAft>
          <a:spcPts val="510"/>
        </a:spcAft>
        <a:buClr>
          <a:schemeClr val="accent1"/>
        </a:buClr>
        <a:buFont typeface="Wingdings 2" charset="2"/>
        <a:buChar char="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8pPr>
      <a:lvl9pPr marL="3061080" indent="-194379" algn="l" defTabSz="388757" rtl="0" eaLnBrk="1" latinLnBrk="0" hangingPunct="1">
        <a:spcBef>
          <a:spcPct val="20000"/>
        </a:spcBef>
        <a:spcAft>
          <a:spcPts val="510"/>
        </a:spcAft>
        <a:buClr>
          <a:schemeClr val="accent1"/>
        </a:buClr>
        <a:buFont typeface="Wingdings 2" charset="2"/>
        <a:buChar char=""/>
        <a:defRPr kumimoji="1" sz="10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8757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388757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388757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388757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388757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388757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388757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388757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388757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3000">
              <a:srgbClr val="7030A0"/>
            </a:gs>
            <a:gs pos="64000">
              <a:srgbClr val="CE0C89"/>
            </a:gs>
            <a:gs pos="49000">
              <a:schemeClr val="bg1"/>
            </a:gs>
            <a:gs pos="26000">
              <a:srgbClr val="000000"/>
            </a:gs>
            <a:gs pos="17000">
              <a:schemeClr val="bg1"/>
            </a:gs>
            <a:gs pos="7000">
              <a:srgbClr val="0F0365"/>
            </a:gs>
            <a:gs pos="74000">
              <a:schemeClr val="bg1">
                <a:lumMod val="85000"/>
                <a:lumOff val="15000"/>
              </a:schemeClr>
            </a:gs>
            <a:gs pos="68000">
              <a:srgbClr val="0070C0"/>
            </a:gs>
            <a:gs pos="61000">
              <a:srgbClr val="7F070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タイトル 1"/>
          <p:cNvSpPr txBox="1">
            <a:spLocks/>
          </p:cNvSpPr>
          <p:nvPr/>
        </p:nvSpPr>
        <p:spPr>
          <a:xfrm>
            <a:off x="824909" y="938443"/>
            <a:ext cx="5903206" cy="87408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76200">
              <a:schemeClr val="accent1">
                <a:alpha val="40000"/>
              </a:schemeClr>
            </a:glow>
          </a:effectLst>
        </p:spPr>
        <p:txBody>
          <a:bodyPr vert="horz" lIns="32292" tIns="16146" rIns="32292" bIns="16146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1603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77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半自動マスクアライナー</a:t>
            </a:r>
            <a:endParaRPr lang="en-US" altLang="ja-JP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47CE864B-44E9-49B3-83CE-C393DB9CA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2" y="375604"/>
            <a:ext cx="1332247" cy="411610"/>
          </a:xfrm>
          <a:prstGeom prst="rect">
            <a:avLst/>
          </a:prstGeom>
          <a:effectLst>
            <a:glow rad="419100">
              <a:schemeClr val="accent1">
                <a:lumMod val="40000"/>
                <a:lumOff val="60000"/>
                <a:alpha val="25000"/>
              </a:schemeClr>
            </a:glow>
            <a:reflection stA="54000" endPos="57000" dist="38100" dir="5400000" sy="-100000" algn="bl" rotWithShape="0"/>
          </a:effectLst>
        </p:spPr>
      </p:pic>
      <p:sp>
        <p:nvSpPr>
          <p:cNvPr id="45" name="object 26">
            <a:extLst>
              <a:ext uri="{FF2B5EF4-FFF2-40B4-BE49-F238E27FC236}">
                <a16:creationId xmlns:a16="http://schemas.microsoft.com/office/drawing/2014/main" id="{AE5169E4-B0DA-4D9F-8FB7-20D77C1FFE5E}"/>
              </a:ext>
            </a:extLst>
          </p:cNvPr>
          <p:cNvSpPr/>
          <p:nvPr/>
        </p:nvSpPr>
        <p:spPr>
          <a:xfrm>
            <a:off x="1786900" y="488261"/>
            <a:ext cx="325695" cy="31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glow rad="533400">
              <a:schemeClr val="accent1">
                <a:lumMod val="60000"/>
                <a:lumOff val="40000"/>
                <a:alpha val="21000"/>
              </a:schemeClr>
            </a:glow>
            <a:reflection stA="45000" endPos="59000" dist="50800" dir="5400000" sy="-100000" algn="bl" rotWithShape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DF35BCE-51BC-4EC7-8CA0-2F2EDEA40C6D}"/>
              </a:ext>
            </a:extLst>
          </p:cNvPr>
          <p:cNvGrpSpPr/>
          <p:nvPr/>
        </p:nvGrpSpPr>
        <p:grpSpPr>
          <a:xfrm>
            <a:off x="533203" y="9043554"/>
            <a:ext cx="6709169" cy="1395368"/>
            <a:chOff x="533203" y="8723514"/>
            <a:chExt cx="6709169" cy="1395368"/>
          </a:xfrm>
        </p:grpSpPr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BA30A42B-58E5-498A-A429-E8E508CB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9108" y="8723514"/>
              <a:ext cx="1803264" cy="1281234"/>
            </a:xfrm>
            <a:prstGeom prst="rect">
              <a:avLst/>
            </a:prstGeom>
          </p:spPr>
        </p:pic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2F689070-C2B6-444E-808F-6842B8841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5072" y="8764910"/>
              <a:ext cx="1550349" cy="1072013"/>
            </a:xfrm>
            <a:prstGeom prst="rect">
              <a:avLst/>
            </a:prstGeom>
          </p:spPr>
        </p:pic>
        <p:sp>
          <p:nvSpPr>
            <p:cNvPr id="62" name="object 3">
              <a:extLst>
                <a:ext uri="{FF2B5EF4-FFF2-40B4-BE49-F238E27FC236}">
                  <a16:creationId xmlns:a16="http://schemas.microsoft.com/office/drawing/2014/main" id="{AA954ED6-3486-46FF-9FE3-2725DAB2756E}"/>
                </a:ext>
              </a:extLst>
            </p:cNvPr>
            <p:cNvSpPr txBox="1"/>
            <p:nvPr/>
          </p:nvSpPr>
          <p:spPr>
            <a:xfrm>
              <a:off x="824909" y="9890614"/>
              <a:ext cx="96693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L/S</a:t>
              </a:r>
              <a:r>
                <a:rPr lang="ja-JP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２</a:t>
              </a:r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ja-JP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ｍ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object 3">
              <a:extLst>
                <a:ext uri="{FF2B5EF4-FFF2-40B4-BE49-F238E27FC236}">
                  <a16:creationId xmlns:a16="http://schemas.microsoft.com/office/drawing/2014/main" id="{80EC698F-7CCA-4296-B1E3-B0DB009E37C5}"/>
                </a:ext>
              </a:extLst>
            </p:cNvPr>
            <p:cNvSpPr txBox="1"/>
            <p:nvPr/>
          </p:nvSpPr>
          <p:spPr>
            <a:xfrm>
              <a:off x="2446123" y="9890614"/>
              <a:ext cx="968246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L/S</a:t>
              </a:r>
              <a:r>
                <a:rPr lang="ja-JP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５</a:t>
              </a:r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ja-JP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ｍ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5073356-5DF3-4A9B-8323-EE7E0E58E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203" y="8764909"/>
              <a:ext cx="1550349" cy="1072013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95AF496-4241-4B70-B77F-035B2C771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68695" y="8778272"/>
              <a:ext cx="1550349" cy="1072013"/>
            </a:xfrm>
            <a:prstGeom prst="rect">
              <a:avLst/>
            </a:prstGeom>
          </p:spPr>
        </p:pic>
        <p:sp>
          <p:nvSpPr>
            <p:cNvPr id="50" name="object 3">
              <a:extLst>
                <a:ext uri="{FF2B5EF4-FFF2-40B4-BE49-F238E27FC236}">
                  <a16:creationId xmlns:a16="http://schemas.microsoft.com/office/drawing/2014/main" id="{4E32FCE1-6E06-452B-9605-2A5A192E400A}"/>
                </a:ext>
              </a:extLst>
            </p:cNvPr>
            <p:cNvSpPr txBox="1"/>
            <p:nvPr/>
          </p:nvSpPr>
          <p:spPr>
            <a:xfrm>
              <a:off x="3955370" y="9882036"/>
              <a:ext cx="1363673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Pillar</a:t>
              </a:r>
              <a:r>
                <a:rPr lang="ja-JP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ja-JP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５</a:t>
              </a:r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ja-JP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ｍ 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D090A84C-F8A6-4B18-BE3B-5AE804ED0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0675" y="2236837"/>
            <a:ext cx="4216040" cy="6434037"/>
          </a:xfrm>
          <a:prstGeom prst="rect">
            <a:avLst/>
          </a:prstGeom>
          <a:effectLst>
            <a:glow rad="520700">
              <a:srgbClr val="990B0B">
                <a:alpha val="62000"/>
              </a:srgbClr>
            </a:glow>
            <a:softEdge rad="0"/>
          </a:effectLst>
        </p:spPr>
      </p:pic>
      <p:grpSp>
        <p:nvGrpSpPr>
          <p:cNvPr id="1041" name="グループ化 1040">
            <a:extLst>
              <a:ext uri="{FF2B5EF4-FFF2-40B4-BE49-F238E27FC236}">
                <a16:creationId xmlns:a16="http://schemas.microsoft.com/office/drawing/2014/main" id="{7B11316E-0AEA-4A69-85B9-B5BF58151D53}"/>
              </a:ext>
            </a:extLst>
          </p:cNvPr>
          <p:cNvGrpSpPr/>
          <p:nvPr/>
        </p:nvGrpSpPr>
        <p:grpSpPr>
          <a:xfrm>
            <a:off x="328113" y="7084546"/>
            <a:ext cx="2761153" cy="1398403"/>
            <a:chOff x="4762955" y="1987022"/>
            <a:chExt cx="2761153" cy="1398403"/>
          </a:xfrm>
          <a:solidFill>
            <a:srgbClr val="0070C0"/>
          </a:solidFill>
        </p:grpSpPr>
        <p:sp>
          <p:nvSpPr>
            <p:cNvPr id="83" name="フリーフォーム: 図形 82">
              <a:extLst>
                <a:ext uri="{FF2B5EF4-FFF2-40B4-BE49-F238E27FC236}">
                  <a16:creationId xmlns:a16="http://schemas.microsoft.com/office/drawing/2014/main" id="{1D44D5FA-03EC-49AE-B1EA-3788F121A708}"/>
                </a:ext>
              </a:extLst>
            </p:cNvPr>
            <p:cNvSpPr/>
            <p:nvPr/>
          </p:nvSpPr>
          <p:spPr>
            <a:xfrm>
              <a:off x="4765360" y="2492010"/>
              <a:ext cx="2758748" cy="388702"/>
            </a:xfrm>
            <a:custGeom>
              <a:avLst/>
              <a:gdLst>
                <a:gd name="connsiteX0" fmla="*/ 0 w 2758748"/>
                <a:gd name="connsiteY0" fmla="*/ 0 h 388700"/>
                <a:gd name="connsiteX1" fmla="*/ 2564398 w 2758748"/>
                <a:gd name="connsiteY1" fmla="*/ 0 h 388700"/>
                <a:gd name="connsiteX2" fmla="*/ 2758748 w 2758748"/>
                <a:gd name="connsiteY2" fmla="*/ 194350 h 388700"/>
                <a:gd name="connsiteX3" fmla="*/ 2564398 w 2758748"/>
                <a:gd name="connsiteY3" fmla="*/ 388700 h 388700"/>
                <a:gd name="connsiteX4" fmla="*/ 0 w 2758748"/>
                <a:gd name="connsiteY4" fmla="*/ 388700 h 388700"/>
                <a:gd name="connsiteX5" fmla="*/ 0 w 2758748"/>
                <a:gd name="connsiteY5" fmla="*/ 0 h 38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748" h="388700">
                  <a:moveTo>
                    <a:pt x="2758748" y="388699"/>
                  </a:moveTo>
                  <a:lnTo>
                    <a:pt x="194350" y="388699"/>
                  </a:lnTo>
                  <a:lnTo>
                    <a:pt x="0" y="194350"/>
                  </a:lnTo>
                  <a:lnTo>
                    <a:pt x="194350" y="1"/>
                  </a:lnTo>
                  <a:lnTo>
                    <a:pt x="2758748" y="1"/>
                  </a:lnTo>
                  <a:lnTo>
                    <a:pt x="2758748" y="388699"/>
                  </a:lnTo>
                  <a:close/>
                </a:path>
              </a:pathLst>
            </a:cu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68581" tIns="41911" rIns="78232" bIns="41911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ja-JP" sz="1200" b="1" i="1" kern="1200" dirty="0"/>
                <a:t>Top-side</a:t>
              </a:r>
              <a:r>
                <a:rPr lang="ja-JP" altLang="en-US" sz="1200" b="1" i="1" kern="1200" dirty="0"/>
                <a:t> アライメント</a:t>
              </a:r>
            </a:p>
          </p:txBody>
        </p:sp>
        <p:sp>
          <p:nvSpPr>
            <p:cNvPr id="85" name="フリーフォーム: 図形 84">
              <a:extLst>
                <a:ext uri="{FF2B5EF4-FFF2-40B4-BE49-F238E27FC236}">
                  <a16:creationId xmlns:a16="http://schemas.microsoft.com/office/drawing/2014/main" id="{681143B2-A6E6-4662-82DA-697149927001}"/>
                </a:ext>
              </a:extLst>
            </p:cNvPr>
            <p:cNvSpPr/>
            <p:nvPr/>
          </p:nvSpPr>
          <p:spPr>
            <a:xfrm>
              <a:off x="4762955" y="2996723"/>
              <a:ext cx="2758748" cy="388702"/>
            </a:xfrm>
            <a:custGeom>
              <a:avLst/>
              <a:gdLst>
                <a:gd name="connsiteX0" fmla="*/ 0 w 2758748"/>
                <a:gd name="connsiteY0" fmla="*/ 0 h 388700"/>
                <a:gd name="connsiteX1" fmla="*/ 2564398 w 2758748"/>
                <a:gd name="connsiteY1" fmla="*/ 0 h 388700"/>
                <a:gd name="connsiteX2" fmla="*/ 2758748 w 2758748"/>
                <a:gd name="connsiteY2" fmla="*/ 194350 h 388700"/>
                <a:gd name="connsiteX3" fmla="*/ 2564398 w 2758748"/>
                <a:gd name="connsiteY3" fmla="*/ 388700 h 388700"/>
                <a:gd name="connsiteX4" fmla="*/ 0 w 2758748"/>
                <a:gd name="connsiteY4" fmla="*/ 388700 h 388700"/>
                <a:gd name="connsiteX5" fmla="*/ 0 w 2758748"/>
                <a:gd name="connsiteY5" fmla="*/ 0 h 38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748" h="388700">
                  <a:moveTo>
                    <a:pt x="2758748" y="388699"/>
                  </a:moveTo>
                  <a:lnTo>
                    <a:pt x="194350" y="388699"/>
                  </a:lnTo>
                  <a:lnTo>
                    <a:pt x="0" y="194350"/>
                  </a:lnTo>
                  <a:lnTo>
                    <a:pt x="194350" y="1"/>
                  </a:lnTo>
                  <a:lnTo>
                    <a:pt x="2758748" y="1"/>
                  </a:lnTo>
                  <a:lnTo>
                    <a:pt x="2758748" y="388699"/>
                  </a:lnTo>
                  <a:close/>
                </a:path>
              </a:pathLst>
            </a:cu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68581" tIns="41911" rIns="78232" bIns="41910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ja-JP" sz="1200" b="1" i="1" kern="1200" dirty="0"/>
                <a:t>Bottom-side</a:t>
              </a:r>
              <a:r>
                <a:rPr lang="ja-JP" altLang="en-US" sz="1200" b="1" i="1" kern="1200" dirty="0"/>
                <a:t> アライメント</a:t>
              </a:r>
              <a:endParaRPr lang="en-US" altLang="ja-JP" sz="1200" b="1" i="1" kern="1200" dirty="0"/>
            </a:p>
          </p:txBody>
        </p:sp>
        <p:sp>
          <p:nvSpPr>
            <p:cNvPr id="115" name="フリーフォーム: 図形 114">
              <a:extLst>
                <a:ext uri="{FF2B5EF4-FFF2-40B4-BE49-F238E27FC236}">
                  <a16:creationId xmlns:a16="http://schemas.microsoft.com/office/drawing/2014/main" id="{D7412450-FBAB-4CFE-9936-14DAEC6E7780}"/>
                </a:ext>
              </a:extLst>
            </p:cNvPr>
            <p:cNvSpPr/>
            <p:nvPr/>
          </p:nvSpPr>
          <p:spPr>
            <a:xfrm>
              <a:off x="4762955" y="1987022"/>
              <a:ext cx="2758748" cy="388701"/>
            </a:xfrm>
            <a:custGeom>
              <a:avLst/>
              <a:gdLst>
                <a:gd name="connsiteX0" fmla="*/ 0 w 2758748"/>
                <a:gd name="connsiteY0" fmla="*/ 0 h 388700"/>
                <a:gd name="connsiteX1" fmla="*/ 2564398 w 2758748"/>
                <a:gd name="connsiteY1" fmla="*/ 0 h 388700"/>
                <a:gd name="connsiteX2" fmla="*/ 2758748 w 2758748"/>
                <a:gd name="connsiteY2" fmla="*/ 194350 h 388700"/>
                <a:gd name="connsiteX3" fmla="*/ 2564398 w 2758748"/>
                <a:gd name="connsiteY3" fmla="*/ 388700 h 388700"/>
                <a:gd name="connsiteX4" fmla="*/ 0 w 2758748"/>
                <a:gd name="connsiteY4" fmla="*/ 388700 h 388700"/>
                <a:gd name="connsiteX5" fmla="*/ 0 w 2758748"/>
                <a:gd name="connsiteY5" fmla="*/ 0 h 38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748" h="388700">
                  <a:moveTo>
                    <a:pt x="2758748" y="388699"/>
                  </a:moveTo>
                  <a:lnTo>
                    <a:pt x="194350" y="388699"/>
                  </a:lnTo>
                  <a:lnTo>
                    <a:pt x="0" y="194350"/>
                  </a:lnTo>
                  <a:lnTo>
                    <a:pt x="194350" y="1"/>
                  </a:lnTo>
                  <a:lnTo>
                    <a:pt x="2758748" y="1"/>
                  </a:lnTo>
                  <a:lnTo>
                    <a:pt x="2758748" y="388699"/>
                  </a:lnTo>
                  <a:close/>
                </a:path>
              </a:pathLst>
            </a:cu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68581" tIns="41911" rIns="78232" bIns="41910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ja-JP" sz="1200" b="1" i="1" dirty="0"/>
                <a:t>Φ</a:t>
              </a:r>
              <a:r>
                <a:rPr lang="ja-JP" altLang="en-US" sz="1200" b="1" i="1" dirty="0"/>
                <a:t>４</a:t>
              </a:r>
              <a:r>
                <a:rPr lang="en-US" altLang="ja-JP" sz="1200" b="1" i="1" dirty="0"/>
                <a:t>in</a:t>
              </a:r>
              <a:r>
                <a:rPr lang="ja-JP" altLang="en-US" sz="1200" b="1" i="1" dirty="0"/>
                <a:t> </a:t>
              </a:r>
              <a:r>
                <a:rPr lang="en-US" altLang="ja-JP" sz="1200" b="1" i="1" dirty="0"/>
                <a:t>Φ</a:t>
              </a:r>
              <a:r>
                <a:rPr lang="ja-JP" altLang="en-US" sz="1200" b="1" i="1" dirty="0"/>
                <a:t>６</a:t>
              </a:r>
              <a:r>
                <a:rPr lang="en-US" altLang="ja-JP" sz="1200" b="1" i="1" dirty="0"/>
                <a:t>in</a:t>
              </a:r>
              <a:r>
                <a:rPr lang="ja-JP" altLang="en-US" sz="1200" b="1" i="1" dirty="0"/>
                <a:t> </a:t>
              </a:r>
              <a:r>
                <a:rPr lang="en-US" altLang="ja-JP" sz="1200" b="1" i="1" dirty="0"/>
                <a:t>Φ</a:t>
              </a:r>
              <a:r>
                <a:rPr lang="ja-JP" altLang="en-US" sz="1200" b="1" i="1" dirty="0"/>
                <a:t>８</a:t>
              </a:r>
              <a:r>
                <a:rPr lang="en-US" altLang="ja-JP" sz="1200" b="1" i="1" dirty="0"/>
                <a:t>in</a:t>
              </a:r>
              <a:r>
                <a:rPr lang="ja-JP" altLang="en-US" sz="1200" b="1" i="1" dirty="0"/>
                <a:t> 仕様</a:t>
              </a:r>
              <a:endParaRPr lang="en-US" altLang="ja-JP" sz="1200" b="1" i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4483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タイトル 1"/>
          <p:cNvSpPr txBox="1">
            <a:spLocks/>
          </p:cNvSpPr>
          <p:nvPr/>
        </p:nvSpPr>
        <p:spPr>
          <a:xfrm>
            <a:off x="245673" y="626413"/>
            <a:ext cx="7187688" cy="1067065"/>
          </a:xfrm>
          <a:prstGeom prst="rect">
            <a:avLst/>
          </a:prstGeom>
          <a:noFill/>
        </p:spPr>
        <p:txBody>
          <a:bodyPr vert="horz" lIns="32292" tIns="16146" rIns="32292" bIns="16146" rtlCol="0" anchor="ctr">
            <a:noAutofit/>
          </a:bodyPr>
          <a:lstStyle>
            <a:lvl1pPr algn="l" defTabSz="1603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77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200" i="1" dirty="0">
                <a:latin typeface="+mn-ea"/>
                <a:ea typeface="+mn-ea"/>
              </a:rPr>
              <a:t>多品種量産用 半自動露光装置</a:t>
            </a:r>
            <a:endParaRPr lang="en-US" altLang="ja-JP" sz="3200" i="1" dirty="0">
              <a:latin typeface="+mn-ea"/>
              <a:ea typeface="+mn-ea"/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EEB733E1-2821-44B2-BE1E-AF2A5EC9AA65}"/>
              </a:ext>
            </a:extLst>
          </p:cNvPr>
          <p:cNvSpPr txBox="1"/>
          <p:nvPr/>
        </p:nvSpPr>
        <p:spPr>
          <a:xfrm>
            <a:off x="876439" y="8305646"/>
            <a:ext cx="587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〇ウェハ  □ウェハ  △ウェハ　アライメント露光</a:t>
            </a:r>
            <a:r>
              <a:rPr lang="en-US" altLang="ja-JP" b="1" dirty="0"/>
              <a:t>OK</a:t>
            </a:r>
            <a:r>
              <a:rPr lang="ja-JP" altLang="en-US" b="1" dirty="0"/>
              <a:t>！</a:t>
            </a:r>
            <a:endParaRPr kumimoji="1" lang="ja-JP" altLang="en-US" b="1" dirty="0"/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F4F1DC03-9BB1-46A8-BD94-95F7C2F75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40" y="10153128"/>
            <a:ext cx="1300764" cy="399441"/>
          </a:xfrm>
          <a:prstGeom prst="rect">
            <a:avLst/>
          </a:prstGeom>
        </p:spPr>
      </p:pic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C3F41F94-5493-4DA7-9CED-32BC930DFB55}"/>
              </a:ext>
            </a:extLst>
          </p:cNvPr>
          <p:cNvSpPr/>
          <p:nvPr/>
        </p:nvSpPr>
        <p:spPr>
          <a:xfrm>
            <a:off x="245673" y="10270089"/>
            <a:ext cx="60222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株式会社 三明　</a:t>
            </a:r>
            <a:r>
              <a:rPr lang="ja-JP" alt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〒424-0825　</a:t>
            </a:r>
            <a:r>
              <a:rPr lang="ja-JP" altLang="en-US" sz="1200" dirty="0">
                <a:latin typeface="+mn-ea"/>
                <a:cs typeface="Segoe UI Light" panose="020B0502040204020203" pitchFamily="34" charset="0"/>
              </a:rPr>
              <a:t>静岡県静岡市清水区松原町6-16 </a:t>
            </a:r>
            <a:r>
              <a:rPr lang="en-US" altLang="ja-JP" sz="1200" dirty="0">
                <a:latin typeface="+mn-ea"/>
                <a:cs typeface="Segoe UI Light" panose="020B0502040204020203" pitchFamily="34" charset="0"/>
              </a:rPr>
              <a:t>TEL</a:t>
            </a:r>
            <a:r>
              <a:rPr lang="ja-JP" altLang="en-US" sz="1200" dirty="0">
                <a:latin typeface="+mn-ea"/>
                <a:cs typeface="Segoe UI Light" panose="020B0502040204020203" pitchFamily="34" charset="0"/>
              </a:rPr>
              <a:t> 054</a:t>
            </a:r>
            <a:r>
              <a:rPr lang="en-US" altLang="ja-JP" sz="1200" dirty="0">
                <a:latin typeface="+mn-ea"/>
                <a:cs typeface="Segoe UI Light" panose="020B0502040204020203" pitchFamily="34" charset="0"/>
              </a:rPr>
              <a:t>-</a:t>
            </a:r>
            <a:r>
              <a:rPr lang="ja-JP" altLang="en-US" sz="1200" dirty="0">
                <a:latin typeface="+mn-ea"/>
                <a:cs typeface="Segoe UI Light" panose="020B0502040204020203" pitchFamily="34" charset="0"/>
              </a:rPr>
              <a:t>353-3271</a:t>
            </a: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B6F72174-FFFA-4CEC-9474-C2C0731050EC}"/>
              </a:ext>
            </a:extLst>
          </p:cNvPr>
          <p:cNvGrpSpPr/>
          <p:nvPr/>
        </p:nvGrpSpPr>
        <p:grpSpPr>
          <a:xfrm>
            <a:off x="4837031" y="2018560"/>
            <a:ext cx="2629245" cy="2477147"/>
            <a:chOff x="4832685" y="1951369"/>
            <a:chExt cx="2758748" cy="2477147"/>
          </a:xfrm>
          <a:solidFill>
            <a:srgbClr val="0070C0"/>
          </a:solidFill>
        </p:grpSpPr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27B30BCD-8137-4D3F-AD3B-A4AA8B3F727E}"/>
                </a:ext>
              </a:extLst>
            </p:cNvPr>
            <p:cNvSpPr/>
            <p:nvPr/>
          </p:nvSpPr>
          <p:spPr>
            <a:xfrm>
              <a:off x="4832685" y="3628199"/>
              <a:ext cx="2758748" cy="800317"/>
            </a:xfrm>
            <a:custGeom>
              <a:avLst/>
              <a:gdLst>
                <a:gd name="connsiteX0" fmla="*/ 0 w 2758748"/>
                <a:gd name="connsiteY0" fmla="*/ 0 h 388700"/>
                <a:gd name="connsiteX1" fmla="*/ 2564398 w 2758748"/>
                <a:gd name="connsiteY1" fmla="*/ 0 h 388700"/>
                <a:gd name="connsiteX2" fmla="*/ 2758748 w 2758748"/>
                <a:gd name="connsiteY2" fmla="*/ 194350 h 388700"/>
                <a:gd name="connsiteX3" fmla="*/ 2564398 w 2758748"/>
                <a:gd name="connsiteY3" fmla="*/ 388700 h 388700"/>
                <a:gd name="connsiteX4" fmla="*/ 0 w 2758748"/>
                <a:gd name="connsiteY4" fmla="*/ 388700 h 388700"/>
                <a:gd name="connsiteX5" fmla="*/ 0 w 2758748"/>
                <a:gd name="connsiteY5" fmla="*/ 0 h 38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748" h="388700">
                  <a:moveTo>
                    <a:pt x="2758748" y="388699"/>
                  </a:moveTo>
                  <a:lnTo>
                    <a:pt x="194350" y="388699"/>
                  </a:lnTo>
                  <a:lnTo>
                    <a:pt x="0" y="194350"/>
                  </a:lnTo>
                  <a:lnTo>
                    <a:pt x="194350" y="1"/>
                  </a:lnTo>
                  <a:lnTo>
                    <a:pt x="2758748" y="1"/>
                  </a:lnTo>
                  <a:lnTo>
                    <a:pt x="2758748" y="388699"/>
                  </a:lnTo>
                  <a:close/>
                </a:path>
              </a:pathLst>
            </a:cu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68581" tIns="41911" rIns="78232" bIns="41911" numCol="1" spcCol="1270" anchor="ctr" anchorCtr="0">
              <a:noAutofit/>
            </a:bodyPr>
            <a:lstStyle/>
            <a:p>
              <a:pPr marL="0" lvl="0" indent="0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1200" b="1" kern="1200" dirty="0"/>
                <a:t>アライメント精度 </a:t>
              </a:r>
              <a:br>
                <a:rPr lang="en-US" altLang="ja-JP" sz="1200" b="1" kern="1200" dirty="0"/>
              </a:br>
              <a:r>
                <a:rPr lang="ja-JP" altLang="en-US" sz="1200" b="1" kern="1200" dirty="0"/>
                <a:t>         </a:t>
              </a:r>
              <a:r>
                <a:rPr lang="en-US" altLang="ja-JP" sz="1200" b="1" kern="1200" dirty="0"/>
                <a:t>Top</a:t>
              </a:r>
              <a:r>
                <a:rPr lang="ja-JP" altLang="en-US" sz="1200" b="1" kern="1200" dirty="0"/>
                <a:t>ｰ</a:t>
              </a:r>
              <a:r>
                <a:rPr lang="en-US" altLang="ja-JP" sz="1200" b="1" kern="1200" dirty="0"/>
                <a:t>side</a:t>
              </a:r>
              <a:r>
                <a:rPr lang="ja-JP" altLang="en-US" sz="1200" b="1" kern="1200" dirty="0"/>
                <a:t>　 　</a:t>
              </a:r>
              <a:r>
                <a:rPr lang="en-US" altLang="ja-JP" sz="1200" b="1" kern="1200" dirty="0"/>
                <a:t>±</a:t>
              </a:r>
              <a:r>
                <a:rPr lang="ja-JP" altLang="en-US" sz="1200" b="1" kern="1200" dirty="0"/>
                <a:t>２</a:t>
              </a:r>
              <a:r>
                <a:rPr lang="en-US" altLang="ja-JP" sz="1200" b="1" kern="1200" dirty="0"/>
                <a:t>μ</a:t>
              </a:r>
              <a:r>
                <a:rPr lang="ja-JP" altLang="en-US" sz="1200" b="1" kern="1200" dirty="0"/>
                <a:t>ｍ  </a:t>
              </a:r>
              <a:endParaRPr lang="en-US" altLang="ja-JP" sz="1200" b="1" kern="1200" dirty="0"/>
            </a:p>
            <a:p>
              <a:pPr marL="0" lvl="0" indent="0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1200" b="1" kern="1200" dirty="0"/>
                <a:t>        </a:t>
              </a:r>
              <a:r>
                <a:rPr lang="en-US" altLang="ja-JP" sz="1200" b="1" kern="1200" dirty="0"/>
                <a:t>Bottom-side</a:t>
              </a:r>
              <a:r>
                <a:rPr lang="ja-JP" altLang="en-US" sz="1200" b="1" kern="1200" dirty="0"/>
                <a:t>　</a:t>
              </a:r>
              <a:r>
                <a:rPr lang="en-US" altLang="ja-JP" sz="1200" b="1" kern="1200" dirty="0"/>
                <a:t>±</a:t>
              </a:r>
              <a:r>
                <a:rPr lang="ja-JP" altLang="en-US" sz="1200" b="1" kern="1200" dirty="0"/>
                <a:t>５</a:t>
              </a:r>
              <a:r>
                <a:rPr lang="en-US" altLang="ja-JP" sz="1200" b="1" kern="1200" dirty="0"/>
                <a:t>μ</a:t>
              </a:r>
              <a:r>
                <a:rPr lang="ja-JP" altLang="en-US" sz="1200" b="1" kern="1200" dirty="0"/>
                <a:t>ｍ</a:t>
              </a:r>
            </a:p>
          </p:txBody>
        </p:sp>
        <p:sp>
          <p:nvSpPr>
            <p:cNvPr id="58" name="フリーフォーム: 図形 57">
              <a:extLst>
                <a:ext uri="{FF2B5EF4-FFF2-40B4-BE49-F238E27FC236}">
                  <a16:creationId xmlns:a16="http://schemas.microsoft.com/office/drawing/2014/main" id="{4991C9BE-1B05-4115-B0F2-FF5A6541B9A0}"/>
                </a:ext>
              </a:extLst>
            </p:cNvPr>
            <p:cNvSpPr/>
            <p:nvPr/>
          </p:nvSpPr>
          <p:spPr>
            <a:xfrm>
              <a:off x="4832685" y="2675757"/>
              <a:ext cx="2758748" cy="800317"/>
            </a:xfrm>
            <a:custGeom>
              <a:avLst/>
              <a:gdLst>
                <a:gd name="connsiteX0" fmla="*/ 0 w 2758748"/>
                <a:gd name="connsiteY0" fmla="*/ 0 h 388700"/>
                <a:gd name="connsiteX1" fmla="*/ 2564398 w 2758748"/>
                <a:gd name="connsiteY1" fmla="*/ 0 h 388700"/>
                <a:gd name="connsiteX2" fmla="*/ 2758748 w 2758748"/>
                <a:gd name="connsiteY2" fmla="*/ 194350 h 388700"/>
                <a:gd name="connsiteX3" fmla="*/ 2564398 w 2758748"/>
                <a:gd name="connsiteY3" fmla="*/ 388700 h 388700"/>
                <a:gd name="connsiteX4" fmla="*/ 0 w 2758748"/>
                <a:gd name="connsiteY4" fmla="*/ 388700 h 388700"/>
                <a:gd name="connsiteX5" fmla="*/ 0 w 2758748"/>
                <a:gd name="connsiteY5" fmla="*/ 0 h 38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748" h="388700">
                  <a:moveTo>
                    <a:pt x="2758748" y="388699"/>
                  </a:moveTo>
                  <a:lnTo>
                    <a:pt x="194350" y="388699"/>
                  </a:lnTo>
                  <a:lnTo>
                    <a:pt x="0" y="194350"/>
                  </a:lnTo>
                  <a:lnTo>
                    <a:pt x="194350" y="1"/>
                  </a:lnTo>
                  <a:lnTo>
                    <a:pt x="2758748" y="1"/>
                  </a:lnTo>
                  <a:lnTo>
                    <a:pt x="2758748" y="388699"/>
                  </a:lnTo>
                  <a:close/>
                </a:path>
              </a:pathLst>
            </a:cu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68581" tIns="41911" rIns="78232" bIns="41910" numCol="1" spcCol="1270" anchor="ctr" anchorCtr="0">
              <a:noAutofit/>
            </a:bodyPr>
            <a:lstStyle/>
            <a:p>
              <a:pPr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200" b="1" kern="1200" dirty="0"/>
                <a:t>露光解像度</a:t>
              </a:r>
              <a:endParaRPr lang="en-US" altLang="ja-JP" sz="1200" b="1" kern="1200" dirty="0"/>
            </a:p>
            <a:p>
              <a:pPr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200" b="1" dirty="0"/>
                <a:t> ソフトコンタクト　Ｌ</a:t>
              </a:r>
              <a:r>
                <a:rPr lang="en-US" altLang="ja-JP" sz="1200" b="1" dirty="0"/>
                <a:t>/</a:t>
              </a:r>
              <a:r>
                <a:rPr lang="ja-JP" altLang="en-US" sz="1200" b="1" dirty="0"/>
                <a:t>Ｓ ３</a:t>
              </a:r>
              <a:r>
                <a:rPr lang="en-US" altLang="ja-JP" sz="1200" b="1" kern="1200" dirty="0"/>
                <a:t>μ</a:t>
              </a:r>
              <a:r>
                <a:rPr lang="ja-JP" altLang="en-US" sz="1200" b="1" kern="1200" dirty="0"/>
                <a:t>ｍ</a:t>
              </a:r>
              <a:endParaRPr lang="en-US" altLang="ja-JP" sz="1200" b="1" kern="1200" dirty="0"/>
            </a:p>
            <a:p>
              <a:pPr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200" b="1" kern="1200" dirty="0"/>
                <a:t> ハードコンタクト　Ｌ</a:t>
              </a:r>
              <a:r>
                <a:rPr lang="en-US" altLang="ja-JP" sz="1200" b="1" kern="1200" dirty="0"/>
                <a:t>/</a:t>
              </a:r>
              <a:r>
                <a:rPr lang="ja-JP" altLang="en-US" sz="1200" b="1" kern="1200" dirty="0"/>
                <a:t>Ｓ １</a:t>
              </a:r>
              <a:r>
                <a:rPr lang="en-US" altLang="ja-JP" sz="1200" b="1" kern="1200" dirty="0" err="1"/>
                <a:t>μm</a:t>
              </a:r>
              <a:endParaRPr lang="en-US" altLang="ja-JP" sz="1200" b="1" kern="1200" dirty="0"/>
            </a:p>
          </p:txBody>
        </p:sp>
        <p:sp>
          <p:nvSpPr>
            <p:cNvPr id="60" name="フリーフォーム: 図形 59">
              <a:extLst>
                <a:ext uri="{FF2B5EF4-FFF2-40B4-BE49-F238E27FC236}">
                  <a16:creationId xmlns:a16="http://schemas.microsoft.com/office/drawing/2014/main" id="{B2D99252-6498-49FC-9B9F-2B16D970EE12}"/>
                </a:ext>
              </a:extLst>
            </p:cNvPr>
            <p:cNvSpPr/>
            <p:nvPr/>
          </p:nvSpPr>
          <p:spPr>
            <a:xfrm>
              <a:off x="4832685" y="1951369"/>
              <a:ext cx="2758748" cy="571881"/>
            </a:xfrm>
            <a:custGeom>
              <a:avLst/>
              <a:gdLst>
                <a:gd name="connsiteX0" fmla="*/ 0 w 2758748"/>
                <a:gd name="connsiteY0" fmla="*/ 0 h 388700"/>
                <a:gd name="connsiteX1" fmla="*/ 2564398 w 2758748"/>
                <a:gd name="connsiteY1" fmla="*/ 0 h 388700"/>
                <a:gd name="connsiteX2" fmla="*/ 2758748 w 2758748"/>
                <a:gd name="connsiteY2" fmla="*/ 194350 h 388700"/>
                <a:gd name="connsiteX3" fmla="*/ 2564398 w 2758748"/>
                <a:gd name="connsiteY3" fmla="*/ 388700 h 388700"/>
                <a:gd name="connsiteX4" fmla="*/ 0 w 2758748"/>
                <a:gd name="connsiteY4" fmla="*/ 388700 h 388700"/>
                <a:gd name="connsiteX5" fmla="*/ 0 w 2758748"/>
                <a:gd name="connsiteY5" fmla="*/ 0 h 38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748" h="388700">
                  <a:moveTo>
                    <a:pt x="2758748" y="388699"/>
                  </a:moveTo>
                  <a:lnTo>
                    <a:pt x="194350" y="388699"/>
                  </a:lnTo>
                  <a:lnTo>
                    <a:pt x="0" y="194350"/>
                  </a:lnTo>
                  <a:lnTo>
                    <a:pt x="194350" y="1"/>
                  </a:lnTo>
                  <a:lnTo>
                    <a:pt x="2758748" y="1"/>
                  </a:lnTo>
                  <a:lnTo>
                    <a:pt x="2758748" y="388699"/>
                  </a:lnTo>
                  <a:close/>
                </a:path>
              </a:pathLst>
            </a:cu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68581" tIns="41911" rIns="78232" bIns="41910" numCol="1" spcCol="1270" anchor="ctr" anchorCtr="0">
              <a:noAutofit/>
            </a:bodyPr>
            <a:lstStyle/>
            <a:p>
              <a:pPr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200" b="1" kern="1200" dirty="0"/>
                <a:t>露光光源　</a:t>
              </a:r>
              <a:br>
                <a:rPr lang="en-US" altLang="ja-JP" sz="1200" b="1" kern="1200" dirty="0"/>
              </a:br>
              <a:r>
                <a:rPr lang="ja-JP" altLang="en-US" sz="1200" b="1" kern="1200" dirty="0"/>
                <a:t>  照度分布</a:t>
              </a:r>
              <a:r>
                <a:rPr lang="en-US" altLang="ja-JP" sz="1200" b="1" kern="1200" dirty="0"/>
                <a:t>±</a:t>
              </a:r>
              <a:r>
                <a:rPr lang="ja-JP" altLang="en-US" sz="1200" b="1" kern="1200" dirty="0"/>
                <a:t>５％以内</a:t>
              </a:r>
              <a:endParaRPr lang="en-US" altLang="ja-JP" sz="1200" b="1" kern="1200" dirty="0"/>
            </a:p>
          </p:txBody>
        </p:sp>
      </p:grpSp>
      <p:graphicFrame>
        <p:nvGraphicFramePr>
          <p:cNvPr id="23" name="表 19">
            <a:extLst>
              <a:ext uri="{FF2B5EF4-FFF2-40B4-BE49-F238E27FC236}">
                <a16:creationId xmlns:a16="http://schemas.microsoft.com/office/drawing/2014/main" id="{A5097440-F45D-4BEC-A1B8-3389418D4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751057"/>
              </p:ext>
            </p:extLst>
          </p:nvPr>
        </p:nvGraphicFramePr>
        <p:xfrm>
          <a:off x="717020" y="8697238"/>
          <a:ext cx="6138787" cy="1343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4221">
                  <a:extLst>
                    <a:ext uri="{9D8B030D-6E8A-4147-A177-3AD203B41FA5}">
                      <a16:colId xmlns:a16="http://schemas.microsoft.com/office/drawing/2014/main" val="4263290556"/>
                    </a:ext>
                  </a:extLst>
                </a:gridCol>
                <a:gridCol w="1107109">
                  <a:extLst>
                    <a:ext uri="{9D8B030D-6E8A-4147-A177-3AD203B41FA5}">
                      <a16:colId xmlns:a16="http://schemas.microsoft.com/office/drawing/2014/main" val="3267089243"/>
                    </a:ext>
                  </a:extLst>
                </a:gridCol>
                <a:gridCol w="3085106">
                  <a:extLst>
                    <a:ext uri="{9D8B030D-6E8A-4147-A177-3AD203B41FA5}">
                      <a16:colId xmlns:a16="http://schemas.microsoft.com/office/drawing/2014/main" val="4206155985"/>
                    </a:ext>
                  </a:extLst>
                </a:gridCol>
                <a:gridCol w="922351">
                  <a:extLst>
                    <a:ext uri="{9D8B030D-6E8A-4147-A177-3AD203B41FA5}">
                      <a16:colId xmlns:a16="http://schemas.microsoft.com/office/drawing/2014/main" val="2671916945"/>
                    </a:ext>
                  </a:extLst>
                </a:gridCol>
              </a:tblGrid>
              <a:tr h="25143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ｻｲｽﾞ</a:t>
                      </a:r>
                      <a:endParaRPr kumimoji="1" lang="en-US" altLang="ja-JP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Model</a:t>
                      </a:r>
                      <a:endParaRPr kumimoji="1" lang="ja-JP" alt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装置寸法</a:t>
                      </a:r>
                      <a:endParaRPr kumimoji="1" lang="en-US" altLang="ja-JP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重量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344688"/>
                  </a:ext>
                </a:extLst>
              </a:tr>
              <a:tr h="5202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4in</a:t>
                      </a:r>
                      <a:endParaRPr kumimoji="1" lang="ja-JP" alt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SBA410</a:t>
                      </a:r>
                      <a:endParaRPr kumimoji="1" lang="ja-JP" alt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1800(H)×1200(W)×650(D)mm</a:t>
                      </a:r>
                      <a:br>
                        <a:rPr kumimoji="1" lang="en-US" altLang="ja-JP" sz="1400" dirty="0"/>
                      </a:br>
                      <a:r>
                        <a:rPr kumimoji="1" lang="ja-JP" altLang="en-US" sz="1400" dirty="0"/>
                        <a:t>自立型</a:t>
                      </a:r>
                      <a:endParaRPr kumimoji="1" lang="en-US" altLang="ja-JP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650kg</a:t>
                      </a:r>
                      <a:endParaRPr kumimoji="1" lang="ja-JP" alt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27799"/>
                  </a:ext>
                </a:extLst>
              </a:tr>
              <a:tr h="374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8in</a:t>
                      </a:r>
                      <a:endParaRPr kumimoji="1" lang="ja-JP" alt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SBA810</a:t>
                      </a:r>
                      <a:endParaRPr kumimoji="1" lang="ja-JP" alt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87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1850(H)×1200(W)×700(D)mm</a:t>
                      </a:r>
                      <a:br>
                        <a:rPr kumimoji="1" lang="en-US" altLang="ja-JP" sz="1400" dirty="0"/>
                      </a:br>
                      <a:r>
                        <a:rPr kumimoji="1" lang="ja-JP" altLang="en-US" sz="1400" dirty="0"/>
                        <a:t>自立型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700kg</a:t>
                      </a:r>
                      <a:endParaRPr kumimoji="1" lang="ja-JP" alt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998491"/>
                  </a:ext>
                </a:extLst>
              </a:tr>
            </a:tbl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E7E745BE-1AB7-4244-8424-C27FE7555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628" y="4848343"/>
            <a:ext cx="3347733" cy="3385993"/>
          </a:xfrm>
          <a:prstGeom prst="rect">
            <a:avLst/>
          </a:prstGeom>
        </p:spPr>
      </p:pic>
      <p:pic>
        <p:nvPicPr>
          <p:cNvPr id="1026" name="図 230" descr="マスクホルダユニット手前移動">
            <a:extLst>
              <a:ext uri="{FF2B5EF4-FFF2-40B4-BE49-F238E27FC236}">
                <a16:creationId xmlns:a16="http://schemas.microsoft.com/office/drawing/2014/main" id="{2DFAA23E-CD4D-4B86-B7F0-9047D72C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9" y="1823650"/>
            <a:ext cx="4052887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BD8586C-0B4D-41F6-B92B-BF9073C1FDCD}"/>
              </a:ext>
            </a:extLst>
          </p:cNvPr>
          <p:cNvGrpSpPr/>
          <p:nvPr/>
        </p:nvGrpSpPr>
        <p:grpSpPr>
          <a:xfrm>
            <a:off x="290975" y="5139725"/>
            <a:ext cx="3587572" cy="2986717"/>
            <a:chOff x="290975" y="5139725"/>
            <a:chExt cx="3587572" cy="2986717"/>
          </a:xfrm>
        </p:grpSpPr>
        <p:sp>
          <p:nvSpPr>
            <p:cNvPr id="35" name="矢印: 折線 34">
              <a:extLst>
                <a:ext uri="{FF2B5EF4-FFF2-40B4-BE49-F238E27FC236}">
                  <a16:creationId xmlns:a16="http://schemas.microsoft.com/office/drawing/2014/main" id="{D48F7BB1-1EF4-4242-9C88-531555AABAE5}"/>
                </a:ext>
              </a:extLst>
            </p:cNvPr>
            <p:cNvSpPr/>
            <p:nvPr/>
          </p:nvSpPr>
          <p:spPr>
            <a:xfrm rot="5400000">
              <a:off x="3284565" y="7010577"/>
              <a:ext cx="503173" cy="446543"/>
            </a:xfrm>
            <a:prstGeom prst="bentArrow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矢印: 折線 33">
              <a:extLst>
                <a:ext uri="{FF2B5EF4-FFF2-40B4-BE49-F238E27FC236}">
                  <a16:creationId xmlns:a16="http://schemas.microsoft.com/office/drawing/2014/main" id="{30DF1E15-ED52-4DAC-9DEB-F6AFDD0543EB}"/>
                </a:ext>
              </a:extLst>
            </p:cNvPr>
            <p:cNvSpPr/>
            <p:nvPr/>
          </p:nvSpPr>
          <p:spPr>
            <a:xfrm rot="5400000">
              <a:off x="2897708" y="6211069"/>
              <a:ext cx="503173" cy="446543"/>
            </a:xfrm>
            <a:prstGeom prst="bentArrow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矢印: 折線 6">
              <a:extLst>
                <a:ext uri="{FF2B5EF4-FFF2-40B4-BE49-F238E27FC236}">
                  <a16:creationId xmlns:a16="http://schemas.microsoft.com/office/drawing/2014/main" id="{25527074-0D06-4085-832E-78231E3DEE96}"/>
                </a:ext>
              </a:extLst>
            </p:cNvPr>
            <p:cNvSpPr/>
            <p:nvPr/>
          </p:nvSpPr>
          <p:spPr>
            <a:xfrm rot="5400000">
              <a:off x="2518546" y="5416244"/>
              <a:ext cx="503173" cy="446543"/>
            </a:xfrm>
            <a:prstGeom prst="bentArrow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6E03A565-E40B-480B-828C-385537799931}"/>
                </a:ext>
              </a:extLst>
            </p:cNvPr>
            <p:cNvSpPr/>
            <p:nvPr/>
          </p:nvSpPr>
          <p:spPr>
            <a:xfrm>
              <a:off x="290975" y="5139725"/>
              <a:ext cx="2408142" cy="595746"/>
            </a:xfrm>
            <a:prstGeom prst="round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/>
                <a:t>自動ギャップ調整</a:t>
              </a:r>
            </a:p>
          </p:txBody>
        </p:sp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8FC58C47-8C91-4851-9132-F399F7D7CDB9}"/>
                </a:ext>
              </a:extLst>
            </p:cNvPr>
            <p:cNvSpPr/>
            <p:nvPr/>
          </p:nvSpPr>
          <p:spPr>
            <a:xfrm>
              <a:off x="650600" y="5935734"/>
              <a:ext cx="2430644" cy="595746"/>
            </a:xfrm>
            <a:prstGeom prst="round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/>
                <a:t>手動アライメント</a:t>
              </a:r>
            </a:p>
          </p:txBody>
        </p:sp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AC3EEFF8-DC8A-42AC-BC49-40FFF61B42B3}"/>
                </a:ext>
              </a:extLst>
            </p:cNvPr>
            <p:cNvSpPr/>
            <p:nvPr/>
          </p:nvSpPr>
          <p:spPr>
            <a:xfrm>
              <a:off x="1014101" y="6733215"/>
              <a:ext cx="2453893" cy="595746"/>
            </a:xfrm>
            <a:prstGeom prst="round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/>
                <a:t>自動コンタクト露光</a:t>
              </a:r>
            </a:p>
          </p:txBody>
        </p:sp>
        <p:sp>
          <p:nvSpPr>
            <p:cNvPr id="32" name="四角形: 角を丸くする 31">
              <a:extLst>
                <a:ext uri="{FF2B5EF4-FFF2-40B4-BE49-F238E27FC236}">
                  <a16:creationId xmlns:a16="http://schemas.microsoft.com/office/drawing/2014/main" id="{9C0F5C22-16C3-4872-9FA4-B50C3AD43AC5}"/>
                </a:ext>
              </a:extLst>
            </p:cNvPr>
            <p:cNvSpPr/>
            <p:nvPr/>
          </p:nvSpPr>
          <p:spPr>
            <a:xfrm>
              <a:off x="1424654" y="7530696"/>
              <a:ext cx="2453893" cy="595746"/>
            </a:xfrm>
            <a:prstGeom prst="round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/>
                <a:t>自動搬送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4665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クォータブル">
  <a:themeElements>
    <a:clrScheme name="クォータブル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クォータブル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クォータブル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TM03457503[[fn=クォータブル]]</Template>
  <TotalTime>0</TotalTime>
  <Words>157</Words>
  <Application>Microsoft Office PowerPoint</Application>
  <PresentationFormat>ユーザー設定</PresentationFormat>
  <Paragraphs>32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HG丸ｺﾞｼｯｸM-PRO</vt:lpstr>
      <vt:lpstr>ＭＳ ゴシック</vt:lpstr>
      <vt:lpstr>Arial</vt:lpstr>
      <vt:lpstr>Calibri</vt:lpstr>
      <vt:lpstr>Century Gothic</vt:lpstr>
      <vt:lpstr>Segoe UI Light</vt:lpstr>
      <vt:lpstr>Wingdings 2</vt:lpstr>
      <vt:lpstr>クォータブル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2014-07-08T08:06:23Z</dcterms:created>
  <dcterms:modified xsi:type="dcterms:W3CDTF">2021-09-24T05:51:09Z</dcterms:modified>
</cp:coreProperties>
</file>